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47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20.png"/><Relationship Id="rId10" Type="http://schemas.openxmlformats.org/officeDocument/2006/relationships/image" Target="../media/image50.png"/><Relationship Id="rId4" Type="http://schemas.openxmlformats.org/officeDocument/2006/relationships/image" Target="../media/image17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8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2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36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24161" y="1657350"/>
            <a:ext cx="5143371" cy="761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300"/>
              </a:spcAft>
            </a:pPr>
            <a:r>
              <a:rPr sz="3827" b="1">
                <a:solidFill>
                  <a:srgbClr val="FFFFFF"/>
                </a:solidFill>
              </a:rPr>
              <a:t>mySalesCloud.in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161" y="2609850"/>
            <a:ext cx="5143371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2600"/>
              </a:spcAft>
            </a:pPr>
            <a:r>
              <a:rPr sz="1674" b="0">
                <a:solidFill>
                  <a:srgbClr val="E0E0E0"/>
                </a:solidFill>
              </a:rPr>
              <a:t>Sales Order Automation Using </a:t>
            </a:r>
            <a:r>
              <a:rPr sz="1674" b="1">
                <a:solidFill>
                  <a:srgbClr val="4FC3F7"/>
                </a:solidFill>
              </a:rPr>
              <a:t>Android App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14657" y="3333749"/>
            <a:ext cx="1333466" cy="914400"/>
          </a:xfrm>
          <a:prstGeom prst="roundRect">
            <a:avLst>
              <a:gd name="adj" fmla="val 2083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043" y="3467100"/>
            <a:ext cx="257168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6578" y="3905249"/>
            <a:ext cx="100009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Mobile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29114" y="3333749"/>
            <a:ext cx="1333466" cy="914400"/>
          </a:xfrm>
          <a:prstGeom prst="roundRect">
            <a:avLst>
              <a:gd name="adj" fmla="val 2083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401" y="3467100"/>
            <a:ext cx="342891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9134" y="3905249"/>
            <a:ext cx="933426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Real-time 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43571" y="3333749"/>
            <a:ext cx="1333466" cy="914400"/>
          </a:xfrm>
          <a:prstGeom prst="roundRect">
            <a:avLst>
              <a:gd name="adj" fmla="val 20833"/>
            </a:avLst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8859" y="3467100"/>
            <a:ext cx="342891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43591" y="3905249"/>
            <a:ext cx="942951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Order Tracking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4161" y="4629150"/>
            <a:ext cx="5143371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2600"/>
              </a:spcBef>
              <a:spcAft>
                <a:spcPts val="0"/>
              </a:spcAft>
            </a:pPr>
            <a:r>
              <a:rPr sz="1315" b="0">
                <a:solidFill>
                  <a:srgbClr val="A3D4FF"/>
                </a:solidFill>
              </a:rPr>
              <a:t>Bonrix Software Systems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4161" y="4991100"/>
            <a:ext cx="5143371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650"/>
              </a:spcBef>
              <a:spcAft>
                <a:spcPts val="0"/>
              </a:spcAft>
            </a:pPr>
            <a:r>
              <a:rPr sz="1076" b="0">
                <a:solidFill>
                  <a:srgbClr val="A3D4FF"/>
                </a:solidFill>
              </a:rPr>
              <a:t>Ahmedabad, Gujarat,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Company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4286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950"/>
              </a:spcAft>
            </a:pPr>
            <a:r>
              <a:rPr sz="2152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2152" b="1">
                <a:solidFill>
                  <a:srgbClr val="0056B3"/>
                </a:solidFill>
              </a:rPr>
              <a:t> Bonrix Software Systems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486" y="1272078"/>
            <a:ext cx="285742" cy="380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33" y="1952624"/>
            <a:ext cx="5238619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0056B3"/>
                </a:solidFill>
              </a:rPr>
              <a:t> Location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8" y="2061207"/>
            <a:ext cx="228594" cy="19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380" y="2164129"/>
            <a:ext cx="5238619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333333"/>
                </a:solidFill>
              </a:rPr>
              <a:t>Ahmedabad, Gujarat, India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33" y="2525078"/>
            <a:ext cx="5238619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435" b="1" dirty="0">
                <a:solidFill>
                  <a:srgbClr val="0056B3"/>
                </a:solidFill>
              </a:rPr>
              <a:t> Business Focus 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027" y="2591398"/>
            <a:ext cx="228594" cy="177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379" y="3137651"/>
            <a:ext cx="5238619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333333"/>
                </a:solidFill>
              </a:rPr>
              <a:t> </a:t>
            </a:r>
            <a:r>
              <a:rPr sz="1196" b="1" dirty="0">
                <a:solidFill>
                  <a:srgbClr val="4FC3F7"/>
                </a:solidFill>
              </a:rPr>
              <a:t>Sales automation</a:t>
            </a:r>
            <a:r>
              <a:rPr sz="1196" b="0" dirty="0">
                <a:solidFill>
                  <a:srgbClr val="333333"/>
                </a:solidFill>
              </a:rPr>
              <a:t> • </a:t>
            </a:r>
            <a:r>
              <a:rPr sz="1196" b="1" dirty="0">
                <a:solidFill>
                  <a:srgbClr val="4FC3F7"/>
                </a:solidFill>
              </a:rPr>
              <a:t>Mobile solutions</a:t>
            </a:r>
            <a:r>
              <a:rPr sz="1196" b="0" dirty="0">
                <a:solidFill>
                  <a:srgbClr val="333333"/>
                </a:solidFill>
              </a:rPr>
              <a:t> • </a:t>
            </a:r>
            <a:r>
              <a:rPr sz="1196" b="1" dirty="0">
                <a:solidFill>
                  <a:srgbClr val="4FC3F7"/>
                </a:solidFill>
              </a:rPr>
              <a:t>Cloud platforms</a:t>
            </a:r>
            <a:r>
              <a:rPr sz="1196" b="0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333" y="2874250"/>
            <a:ext cx="3133645" cy="33162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435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435" b="1" dirty="0">
                <a:solidFill>
                  <a:srgbClr val="0056B3"/>
                </a:solidFill>
              </a:rPr>
              <a:t> Mission 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60" y="2952536"/>
            <a:ext cx="228594" cy="194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1380" y="3222331"/>
            <a:ext cx="5238619" cy="5715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333333"/>
                </a:solidFill>
              </a:rPr>
              <a:t> Providing </a:t>
            </a:r>
            <a:r>
              <a:rPr sz="1196" b="1" dirty="0">
                <a:solidFill>
                  <a:srgbClr val="4FC3F7"/>
                </a:solidFill>
              </a:rPr>
              <a:t>innovative</a:t>
            </a:r>
            <a:r>
              <a:rPr sz="1196" b="0" dirty="0">
                <a:solidFill>
                  <a:srgbClr val="333333"/>
                </a:solidFill>
              </a:rPr>
              <a:t> and </a:t>
            </a:r>
            <a:r>
              <a:rPr sz="1196" b="1" dirty="0">
                <a:solidFill>
                  <a:srgbClr val="4FC3F7"/>
                </a:solidFill>
              </a:rPr>
              <a:t>efficient</a:t>
            </a:r>
            <a:r>
              <a:rPr sz="1196" b="0" dirty="0">
                <a:solidFill>
                  <a:srgbClr val="333333"/>
                </a:solidFill>
              </a:rPr>
              <a:t> automation solutions for businesses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088" y="4006241"/>
            <a:ext cx="5238619" cy="1333500"/>
          </a:xfrm>
          <a:prstGeom prst="roundRect">
            <a:avLst>
              <a:gd name="adj" fmla="val 11428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56B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770" y="4160611"/>
            <a:ext cx="4857628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196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196" b="1" dirty="0">
                <a:solidFill>
                  <a:srgbClr val="0056B3"/>
                </a:solidFill>
              </a:rPr>
              <a:t> Contact Information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033" y="4177818"/>
            <a:ext cx="228594" cy="177164"/>
          </a:xfrm>
          <a:prstGeom prst="rect">
            <a:avLst/>
          </a:prstGeom>
        </p:spPr>
      </p:pic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060" y="4508468"/>
            <a:ext cx="228594" cy="1714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4590" y="4515895"/>
            <a:ext cx="1028674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info@bonrix.net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486" y="4740293"/>
            <a:ext cx="205691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r>
              <a:rPr lang="en-IN" sz="1600" dirty="0" smtClean="0">
                <a:solidFill>
                  <a:srgbClr val="0056B3"/>
                </a:solidFill>
              </a:rPr>
              <a:t>📞</a:t>
            </a:r>
            <a:r>
              <a:rPr lang="en-IN" sz="1000" dirty="0" smtClean="0">
                <a:solidFill>
                  <a:srgbClr val="0056B3"/>
                </a:solidFill>
              </a:rPr>
              <a:t>    </a:t>
            </a:r>
            <a:r>
              <a:rPr sz="956" b="0" dirty="0" smtClean="0">
                <a:solidFill>
                  <a:srgbClr val="333333"/>
                </a:solidFill>
              </a:rPr>
              <a:t>+</a:t>
            </a:r>
            <a:r>
              <a:rPr sz="956" b="0" dirty="0">
                <a:solidFill>
                  <a:srgbClr val="333333"/>
                </a:solidFill>
              </a:rPr>
              <a:t>91-9426045500, 9429045500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6286342" y="5162550"/>
            <a:ext cx="2543111" cy="742950"/>
          </a:xfrm>
          <a:prstGeom prst="roundRect">
            <a:avLst>
              <a:gd name="adj" fmla="val 1025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 Same Side Corner Rectangle 23"/>
          <p:cNvSpPr/>
          <p:nvPr/>
        </p:nvSpPr>
        <p:spPr>
          <a:xfrm rot="16200000">
            <a:off x="5980907" y="5467985"/>
            <a:ext cx="7429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467313" y="5305425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076" b="1">
                <a:solidFill>
                  <a:srgbClr val="0056B3"/>
                </a:solidFill>
              </a:rPr>
              <a:t> Experience 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67313" y="5334000"/>
            <a:ext cx="171445" cy="1714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67313" y="5572125"/>
            <a:ext cx="221926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Leading provider since 2005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972325" y="5162550"/>
            <a:ext cx="2543111" cy="742950"/>
          </a:xfrm>
          <a:prstGeom prst="roundRect">
            <a:avLst>
              <a:gd name="adj" fmla="val 1025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 Same Side Corner Rectangle 28"/>
          <p:cNvSpPr/>
          <p:nvPr/>
        </p:nvSpPr>
        <p:spPr>
          <a:xfrm rot="16200000">
            <a:off x="8666890" y="5467985"/>
            <a:ext cx="7429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9153296" y="5305425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076" b="1">
                <a:solidFill>
                  <a:srgbClr val="0056B3"/>
                </a:solidFill>
              </a:rPr>
              <a:t> Technology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53296" y="5334000"/>
            <a:ext cx="133346" cy="1714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53296" y="5572125"/>
            <a:ext cx="221926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Android &amp; cloud solutions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342" y="6048375"/>
            <a:ext cx="2543111" cy="742950"/>
          </a:xfrm>
          <a:prstGeom prst="roundRect">
            <a:avLst>
              <a:gd name="adj" fmla="val 1025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 Same Side Corner Rectangle 33"/>
          <p:cNvSpPr/>
          <p:nvPr/>
        </p:nvSpPr>
        <p:spPr>
          <a:xfrm rot="16200000">
            <a:off x="5980907" y="6353810"/>
            <a:ext cx="7429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6467313" y="6191250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076" b="1">
                <a:solidFill>
                  <a:srgbClr val="0056B3"/>
                </a:solidFill>
              </a:rPr>
              <a:t> Clients </a:t>
            </a:r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67313" y="6210299"/>
            <a:ext cx="219069" cy="1714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467313" y="6457950"/>
            <a:ext cx="221926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500+ businesses across India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72325" y="6048375"/>
            <a:ext cx="2543111" cy="742950"/>
          </a:xfrm>
          <a:prstGeom prst="roundRect">
            <a:avLst>
              <a:gd name="adj" fmla="val 10256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 Same Side Corner Rectangle 38"/>
          <p:cNvSpPr/>
          <p:nvPr/>
        </p:nvSpPr>
        <p:spPr>
          <a:xfrm rot="16200000">
            <a:off x="8666890" y="6353810"/>
            <a:ext cx="7429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FC3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9153296" y="6191250"/>
            <a:ext cx="2219269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076" b="1">
                <a:solidFill>
                  <a:srgbClr val="0056B3"/>
                </a:solidFill>
              </a:rPr>
              <a:t> Support </a:t>
            </a: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153296" y="6210299"/>
            <a:ext cx="171445" cy="1714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153296" y="6457950"/>
            <a:ext cx="221926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24/7 technical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System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0056B3"/>
                </a:solidFill>
              </a:rPr>
              <a:t> What is mySalesCloud.in?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276350"/>
            <a:ext cx="333366" cy="266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33" y="1819275"/>
            <a:ext cx="5238619" cy="8572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>
                <a:solidFill>
                  <a:srgbClr val="333333"/>
                </a:solidFill>
              </a:rPr>
              <a:t> A </a:t>
            </a:r>
            <a:r>
              <a:rPr sz="1196" b="1">
                <a:solidFill>
                  <a:srgbClr val="4FC3F7"/>
                </a:solidFill>
              </a:rPr>
              <a:t>comprehensive Sales Order Automation solution</a:t>
            </a:r>
            <a:r>
              <a:rPr sz="1196" b="0">
                <a:solidFill>
                  <a:srgbClr val="333333"/>
                </a:solidFill>
              </a:rPr>
              <a:t> using an Android app, designed to streamline sales and distribution processes for businesses.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6733" y="2962274"/>
            <a:ext cx="2524061" cy="1028700"/>
          </a:xfrm>
          <a:prstGeom prst="roundRect">
            <a:avLst>
              <a:gd name="adj" fmla="val 1481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857228" y="31527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99" y="3267075"/>
            <a:ext cx="171445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7288" y="3152775"/>
            <a:ext cx="1543011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Android-Based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7288" y="3419474"/>
            <a:ext cx="1543011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Mobile-first approach for field sales teams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81290" y="2962274"/>
            <a:ext cx="2524061" cy="1028700"/>
          </a:xfrm>
          <a:prstGeom prst="roundRect">
            <a:avLst>
              <a:gd name="adj" fmla="val 1481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3571785" y="31527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082" y="3267075"/>
            <a:ext cx="228594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1845" y="3152775"/>
            <a:ext cx="1543011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Real-Time Updates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1845" y="3419474"/>
            <a:ext cx="1543011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Instant inventory and order status tracking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6733" y="4181474"/>
            <a:ext cx="2524061" cy="1028700"/>
          </a:xfrm>
          <a:prstGeom prst="roundRect">
            <a:avLst>
              <a:gd name="adj" fmla="val 1481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857228" y="43719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476" y="4486275"/>
            <a:ext cx="257168" cy="228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57288" y="4371975"/>
            <a:ext cx="1543011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Order Management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7288" y="4638674"/>
            <a:ext cx="1543011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Complete order lifecycle tracking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81290" y="4181474"/>
            <a:ext cx="2524061" cy="1028700"/>
          </a:xfrm>
          <a:prstGeom prst="roundRect">
            <a:avLst>
              <a:gd name="adj" fmla="val 1481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3571785" y="43719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6558" y="4486275"/>
            <a:ext cx="257168" cy="228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71845" y="4371975"/>
            <a:ext cx="1543011" cy="2190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076" b="1">
                <a:solidFill>
                  <a:srgbClr val="0056B3"/>
                </a:solidFill>
              </a:rPr>
              <a:t>Payment Processing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1845" y="4638674"/>
            <a:ext cx="1543011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Secure payment confirmations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6286342" y="4829175"/>
            <a:ext cx="5238619" cy="1647825"/>
          </a:xfrm>
          <a:prstGeom prst="roundRect">
            <a:avLst>
              <a:gd name="adj" fmla="val 9248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476838" y="5019675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056B3"/>
                </a:solidFill>
              </a:rPr>
              <a:t> Business Benefits 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6838" y="5048250"/>
            <a:ext cx="209544" cy="20955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476838" y="5429250"/>
            <a:ext cx="2381190" cy="380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6619709" y="5429250"/>
            <a:ext cx="2381190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Enhanced Efficiency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19709" y="5534025"/>
            <a:ext cx="171445" cy="17145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8953276" y="5429250"/>
            <a:ext cx="2381190" cy="380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9119960" y="5429250"/>
            <a:ext cx="2381190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Reduced Delays </a:t>
            </a:r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96147" y="5534025"/>
            <a:ext cx="171445" cy="17145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476838" y="5905500"/>
            <a:ext cx="2381190" cy="380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6672095" y="5905500"/>
            <a:ext cx="2381190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Improved Customer Service </a:t>
            </a:r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19709" y="6010274"/>
            <a:ext cx="219069" cy="171450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8953276" y="5905500"/>
            <a:ext cx="2381190" cy="380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9165202" y="5915024"/>
            <a:ext cx="2381190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Better Inventory Control 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096147" y="6010274"/>
            <a:ext cx="190495" cy="17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Key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129" y="1248883"/>
            <a:ext cx="523861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674" b="1" dirty="0">
                <a:solidFill>
                  <a:srgbClr val="0056B3"/>
                </a:solidFill>
              </a:rPr>
              <a:t> Core Capabilities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276350"/>
            <a:ext cx="304792" cy="2666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19275"/>
            <a:ext cx="2524061" cy="2343150"/>
          </a:xfrm>
          <a:prstGeom prst="roundRect">
            <a:avLst>
              <a:gd name="adj" fmla="val 650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7228" y="201929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76" y="2133599"/>
            <a:ext cx="257168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288" y="2009774"/>
            <a:ext cx="1543011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Real-Time Inventory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8" y="2628900"/>
            <a:ext cx="214307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Live inventory tracking with automatic updates across all channels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1290" y="1819275"/>
            <a:ext cx="2524061" cy="2343150"/>
          </a:xfrm>
          <a:prstGeom prst="roundRect">
            <a:avLst>
              <a:gd name="adj" fmla="val 650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571785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508" y="2124075"/>
            <a:ext cx="285742" cy="22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1845" y="2114550"/>
            <a:ext cx="1209644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Order Tracking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785" y="2609850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Complete visibility of order status from placement to delivery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33" y="4352924"/>
            <a:ext cx="2524061" cy="2124075"/>
          </a:xfrm>
          <a:prstGeom prst="roundRect">
            <a:avLst>
              <a:gd name="adj" fmla="val 717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57228" y="45529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476" y="4667249"/>
            <a:ext cx="257168" cy="22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57288" y="4543425"/>
            <a:ext cx="1543011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Payment Confirmations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28" y="5162550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Secure payment processing with instant confirmations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81290" y="4352924"/>
            <a:ext cx="2524061" cy="2124075"/>
          </a:xfrm>
          <a:prstGeom prst="roundRect">
            <a:avLst>
              <a:gd name="adj" fmla="val 717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3571785" y="45434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4657" y="4657725"/>
            <a:ext cx="171445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1845" y="4648200"/>
            <a:ext cx="1009624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Android App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785" y="5143500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Mobile-first solution for on-the-go sales teams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6286342" y="4829175"/>
            <a:ext cx="5238619" cy="1647825"/>
          </a:xfrm>
          <a:prstGeom prst="roundRect">
            <a:avLst>
              <a:gd name="adj" fmla="val 9248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476838" y="5019675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056B3"/>
                </a:solidFill>
              </a:rPr>
              <a:t> Additional Features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6838" y="5048250"/>
            <a:ext cx="209544" cy="20955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476838" y="5429250"/>
            <a:ext cx="2381190" cy="380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6714957" y="5443537"/>
            <a:ext cx="2381190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Cloud Platform </a:t>
            </a:r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19709" y="5534025"/>
            <a:ext cx="219069" cy="17145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8953276" y="5429250"/>
            <a:ext cx="2381190" cy="380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9191395" y="5429250"/>
            <a:ext cx="2381190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Multi-User Access </a:t>
            </a:r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96147" y="5534025"/>
            <a:ext cx="219069" cy="17145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6476838" y="5905500"/>
            <a:ext cx="2381190" cy="380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6667333" y="5905500"/>
            <a:ext cx="2381190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Analytics Dashboard </a:t>
            </a:r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19709" y="6010274"/>
            <a:ext cx="171445" cy="171450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8953276" y="5905500"/>
            <a:ext cx="2381190" cy="380999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9143771" y="5915024"/>
            <a:ext cx="2381190" cy="380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333333"/>
                </a:solidFill>
              </a:rPr>
              <a:t> </a:t>
            </a:r>
            <a:r>
              <a:rPr sz="1104" dirty="0"/>
              <a:t>  </a:t>
            </a:r>
            <a:r>
              <a:rPr sz="956" b="0" dirty="0">
                <a:solidFill>
                  <a:srgbClr val="333333"/>
                </a:solidFill>
              </a:rPr>
              <a:t> Custom Reports </a:t>
            </a: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096147" y="6010274"/>
            <a:ext cx="133346" cy="17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B2B and B2C Ordering Capabilities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631" y="1238249"/>
            <a:ext cx="523861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0056B3"/>
                </a:solidFill>
              </a:rPr>
              <a:t> Dual Ordering Models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276350"/>
            <a:ext cx="266693" cy="2666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19275"/>
            <a:ext cx="2524061" cy="2028825"/>
          </a:xfrm>
          <a:prstGeom prst="roundRect">
            <a:avLst>
              <a:gd name="adj" fmla="val 7511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7228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99" y="2124075"/>
            <a:ext cx="171445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288" y="2105024"/>
            <a:ext cx="1200119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056B3"/>
                </a:solidFill>
              </a:rPr>
              <a:t>B2B Ordering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2619374"/>
            <a:ext cx="171445" cy="171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3921" y="2609850"/>
            <a:ext cx="161920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Bulk ordering capabilities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2905124"/>
            <a:ext cx="171445" cy="171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3921" y="2895600"/>
            <a:ext cx="1266793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Custom pricing tiers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3190874"/>
            <a:ext cx="171445" cy="171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3921" y="3181350"/>
            <a:ext cx="1266793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Credit management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28" y="3476624"/>
            <a:ext cx="171445" cy="171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23921" y="3467100"/>
            <a:ext cx="1771605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Corporate account handling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81290" y="1819275"/>
            <a:ext cx="2524061" cy="2028825"/>
          </a:xfrm>
          <a:prstGeom prst="roundRect">
            <a:avLst>
              <a:gd name="adj" fmla="val 7511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3571785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5607" y="2124075"/>
            <a:ext cx="200019" cy="228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1845" y="2105024"/>
            <a:ext cx="1200119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056B3"/>
                </a:solidFill>
              </a:rPr>
              <a:t>B2C Ordering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785" y="2619374"/>
            <a:ext cx="171445" cy="1714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38479" y="2609850"/>
            <a:ext cx="1390615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Direct consumer sales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785" y="2905124"/>
            <a:ext cx="171445" cy="1714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38479" y="2895600"/>
            <a:ext cx="1733506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Shopping cart functionality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785" y="3190874"/>
            <a:ext cx="171445" cy="1714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38479" y="3181350"/>
            <a:ext cx="1628734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Multiple payment options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785" y="3476624"/>
            <a:ext cx="171445" cy="1714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38479" y="3467100"/>
            <a:ext cx="1714457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Customer loyalty programs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6286342" y="4524374"/>
            <a:ext cx="5238619" cy="2266950"/>
          </a:xfrm>
          <a:prstGeom prst="roundRect">
            <a:avLst>
              <a:gd name="adj" fmla="val 6722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6629234" y="4707567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315" b="1" dirty="0">
                <a:solidFill>
                  <a:srgbClr val="0056B3"/>
                </a:solidFill>
              </a:rPr>
              <a:t> Core Ordering Capabilities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6838" y="4743450"/>
            <a:ext cx="266693" cy="20955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476838" y="5124449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6619709" y="52673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4481" y="5362575"/>
            <a:ext cx="171445" cy="19049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143571" y="5267324"/>
            <a:ext cx="1552536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Product Catalog Management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972325" y="5124449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9124721" y="52673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00919" y="5362575"/>
            <a:ext cx="219069" cy="19049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639059" y="5362575"/>
            <a:ext cx="1114397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Order Processing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76838" y="5934075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ounded Rectangle 42"/>
          <p:cNvSpPr/>
          <p:nvPr/>
        </p:nvSpPr>
        <p:spPr>
          <a:xfrm>
            <a:off x="6619709" y="60769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86382" y="6172200"/>
            <a:ext cx="238119" cy="1904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143571" y="6172200"/>
            <a:ext cx="1523961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Customer Management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972325" y="5934075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Rounded Rectangle 46"/>
          <p:cNvSpPr/>
          <p:nvPr/>
        </p:nvSpPr>
        <p:spPr>
          <a:xfrm>
            <a:off x="9124721" y="60769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219969" y="6172200"/>
            <a:ext cx="190495" cy="19049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639059" y="6172200"/>
            <a:ext cx="1257268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Pricing &amp; Discounts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E-commerce Functionality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92" y="1252538"/>
            <a:ext cx="523861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674" b="1" dirty="0">
                <a:solidFill>
                  <a:srgbClr val="0056B3"/>
                </a:solidFill>
              </a:rPr>
              <a:t> Online Shopping Capabilities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276350"/>
            <a:ext cx="238119" cy="2666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19275"/>
            <a:ext cx="2524061" cy="2381250"/>
          </a:xfrm>
          <a:prstGeom prst="roundRect">
            <a:avLst>
              <a:gd name="adj" fmla="val 6400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7228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476" y="2124075"/>
            <a:ext cx="257168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288" y="2114550"/>
            <a:ext cx="141918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Online Storefront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8" y="2609850"/>
            <a:ext cx="214307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Complete e-commerce website with product catalog and shopping cart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1290" y="1819275"/>
            <a:ext cx="2524061" cy="2381250"/>
          </a:xfrm>
          <a:prstGeom prst="roundRect">
            <a:avLst>
              <a:gd name="adj" fmla="val 6400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571785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657" y="2124075"/>
            <a:ext cx="171445" cy="22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1845" y="2114550"/>
            <a:ext cx="137156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Mobile Shopping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785" y="2609850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Responsive design for seamless shopping across all devices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33" y="4391025"/>
            <a:ext cx="2524061" cy="2400300"/>
          </a:xfrm>
          <a:prstGeom prst="roundRect">
            <a:avLst>
              <a:gd name="adj" fmla="val 634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57228" y="45910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476" y="4705350"/>
            <a:ext cx="257168" cy="22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57288" y="4581524"/>
            <a:ext cx="1543011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Payment Processing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28" y="5200650"/>
            <a:ext cx="214307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Secure payment gateway integration for multiple payment options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81290" y="4391025"/>
            <a:ext cx="2524061" cy="2400300"/>
          </a:xfrm>
          <a:prstGeom prst="roundRect">
            <a:avLst>
              <a:gd name="adj" fmla="val 634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3571785" y="458152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6082" y="4695824"/>
            <a:ext cx="228594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1845" y="4686300"/>
            <a:ext cx="121916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Real-time Sync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785" y="5181599"/>
            <a:ext cx="214307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Automatic synchronization between online and physical inventory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6286342" y="4524374"/>
            <a:ext cx="5238619" cy="2266950"/>
          </a:xfrm>
          <a:prstGeom prst="roundRect">
            <a:avLst>
              <a:gd name="adj" fmla="val 6722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476838" y="4714875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056B3"/>
                </a:solidFill>
              </a:rPr>
              <a:t> Payment Gateway Integration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6838" y="4743450"/>
            <a:ext cx="161920" cy="20955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476838" y="5124449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6619709" y="52673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531" y="5362575"/>
            <a:ext cx="142871" cy="1904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43571" y="5362575"/>
            <a:ext cx="120011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PayPal Integration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972325" y="5124449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9124721" y="52673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19969" y="5362575"/>
            <a:ext cx="190495" cy="19049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639059" y="5362575"/>
            <a:ext cx="1181070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Razorpay Support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76838" y="5934075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6619709" y="60769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24481" y="6172200"/>
            <a:ext cx="171445" cy="19049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43571" y="6172200"/>
            <a:ext cx="1314417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Secure Transactions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972325" y="5934075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ounded Rectangle 42"/>
          <p:cNvSpPr/>
          <p:nvPr/>
        </p:nvSpPr>
        <p:spPr>
          <a:xfrm>
            <a:off x="9124721" y="60769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239019" y="6172200"/>
            <a:ext cx="142871" cy="1904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639059" y="6172200"/>
            <a:ext cx="1428714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Instant Confirmations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Inventory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8" y="1276350"/>
            <a:ext cx="523861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674" b="1" dirty="0">
                <a:solidFill>
                  <a:srgbClr val="0056B3"/>
                </a:solidFill>
              </a:rPr>
              <a:t> Real-Time Inventory Control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276350"/>
            <a:ext cx="333366" cy="2666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19275"/>
            <a:ext cx="5238619" cy="904874"/>
          </a:xfrm>
          <a:prstGeom prst="roundRect">
            <a:avLst>
              <a:gd name="adj" fmla="val 16842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7228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525" y="2124075"/>
            <a:ext cx="228594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288" y="2009774"/>
            <a:ext cx="4257568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056B3"/>
                </a:solidFill>
              </a:rPr>
              <a:t>Real-Time Updates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7288" y="2324100"/>
            <a:ext cx="4257568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Instant inventory synchronization across all channels and locations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6733" y="2914650"/>
            <a:ext cx="5238619" cy="1123949"/>
          </a:xfrm>
          <a:prstGeom prst="roundRect">
            <a:avLst>
              <a:gd name="adj" fmla="val 1355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857228" y="31051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42951" y="3219449"/>
            <a:ext cx="30" cy="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>
                <a:solidFill>
                  <a:srgbClr val="FFFFFF"/>
                </a:solidFill>
              </a:rPr>
              <a:t>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7288" y="3105149"/>
            <a:ext cx="4257568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056B3"/>
                </a:solidFill>
              </a:rPr>
              <a:t>Centralized &amp; Decentralized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7288" y="3419474"/>
            <a:ext cx="425756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 Flexible inventory management for both </a:t>
            </a:r>
            <a:r>
              <a:rPr sz="956" b="1">
                <a:solidFill>
                  <a:srgbClr val="4FC3F7"/>
                </a:solidFill>
              </a:rPr>
              <a:t>centralized warehouses</a:t>
            </a:r>
            <a:r>
              <a:rPr sz="956" b="0">
                <a:solidFill>
                  <a:srgbClr val="555555"/>
                </a:solidFill>
              </a:rPr>
              <a:t> and </a:t>
            </a:r>
            <a:r>
              <a:rPr sz="956" b="1">
                <a:solidFill>
                  <a:srgbClr val="4FC3F7"/>
                </a:solidFill>
              </a:rPr>
              <a:t>decentralized stores</a:t>
            </a:r>
            <a:r>
              <a:rPr sz="956" b="0">
                <a:solidFill>
                  <a:srgbClr val="555555"/>
                </a:solidFill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33" y="4229100"/>
            <a:ext cx="5238619" cy="1123949"/>
          </a:xfrm>
          <a:prstGeom prst="roundRect">
            <a:avLst>
              <a:gd name="adj" fmla="val 13559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57228" y="441960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971525" y="4533900"/>
            <a:ext cx="24" cy="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>
                <a:solidFill>
                  <a:srgbClr val="FFFFFF"/>
                </a:solidFill>
              </a:rPr>
              <a:t>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7288" y="4419600"/>
            <a:ext cx="4257568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056B3"/>
                </a:solidFill>
              </a:rPr>
              <a:t>POS Integration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7288" y="4733925"/>
            <a:ext cx="425756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Seamless integration with Point of Sale systems for accurate stock tracking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6286342" y="4524374"/>
            <a:ext cx="5238619" cy="2266950"/>
          </a:xfrm>
          <a:prstGeom prst="roundRect">
            <a:avLst>
              <a:gd name="adj" fmla="val 6722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610397" y="4714875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315" b="1" dirty="0">
                <a:solidFill>
                  <a:srgbClr val="0056B3"/>
                </a:solidFill>
              </a:rPr>
              <a:t> Inventory Benefits 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838" y="4743450"/>
            <a:ext cx="209544" cy="20955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476838" y="5124449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6619709" y="52673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4957" y="5362575"/>
            <a:ext cx="190495" cy="1904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43571" y="5362575"/>
            <a:ext cx="771505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Stock Alerts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972325" y="5124449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9124721" y="52673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69" y="5362575"/>
            <a:ext cx="190495" cy="1904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639059" y="5362575"/>
            <a:ext cx="885802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Order History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76838" y="5934075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6619709" y="60769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6382" y="6172200"/>
            <a:ext cx="238119" cy="1904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143571" y="6172200"/>
            <a:ext cx="971525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Batch Tracking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972325" y="5934075"/>
            <a:ext cx="2362140" cy="666750"/>
          </a:xfrm>
          <a:prstGeom prst="roundRect">
            <a:avLst>
              <a:gd name="adj" fmla="val 1714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37"/>
          <p:cNvSpPr/>
          <p:nvPr/>
        </p:nvSpPr>
        <p:spPr>
          <a:xfrm>
            <a:off x="9124721" y="607695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19969" y="6172200"/>
            <a:ext cx="190495" cy="1904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39059" y="6172200"/>
            <a:ext cx="60005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33333"/>
                </a:solidFill>
              </a:rPr>
              <a:t>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Benefits and Contact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079" y="1264443"/>
            <a:ext cx="5238619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74" b="1" dirty="0">
                <a:solidFill>
                  <a:srgbClr val="0056B3"/>
                </a:solidFill>
              </a:rPr>
              <a:t> </a:t>
            </a:r>
            <a:r>
              <a:rPr sz="1104" dirty="0"/>
              <a:t>  </a:t>
            </a:r>
            <a:r>
              <a:rPr sz="1674" b="1" dirty="0">
                <a:solidFill>
                  <a:srgbClr val="0056B3"/>
                </a:solidFill>
              </a:rPr>
              <a:t> Key Advantages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276350"/>
            <a:ext cx="266693" cy="2666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66733" y="1804987"/>
            <a:ext cx="2343092" cy="2195515"/>
          </a:xfrm>
          <a:prstGeom prst="roundRect">
            <a:avLst>
              <a:gd name="adj" fmla="val 6037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7228" y="201929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525" y="2133599"/>
            <a:ext cx="228594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7288" y="2009774"/>
            <a:ext cx="1543011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Enhanced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8" y="2628900"/>
            <a:ext cx="214307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Streamlined processes reduce manual work and increase productivity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81291" y="1819275"/>
            <a:ext cx="2333566" cy="2181227"/>
          </a:xfrm>
          <a:prstGeom prst="roundRect">
            <a:avLst>
              <a:gd name="adj" fmla="val 6037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571785" y="200977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082" y="2124075"/>
            <a:ext cx="228594" cy="22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1845" y="2114550"/>
            <a:ext cx="1285842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Reduced Delays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785" y="2609850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Faster order processing and fulfillment with real-time updates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33" y="4610099"/>
            <a:ext cx="2343091" cy="2133599"/>
          </a:xfrm>
          <a:prstGeom prst="roundRect">
            <a:avLst>
              <a:gd name="adj" fmla="val 6037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57228" y="480060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51" y="4914900"/>
            <a:ext cx="285742" cy="22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57288" y="4914900"/>
            <a:ext cx="1428714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Improved Service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28" y="5400675"/>
            <a:ext cx="2143071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Better customer experience with accurate order tracking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81290" y="4610099"/>
            <a:ext cx="2333567" cy="2133599"/>
          </a:xfrm>
          <a:prstGeom prst="roundRect">
            <a:avLst>
              <a:gd name="adj" fmla="val 6037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3571785" y="480060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6558" y="4914900"/>
            <a:ext cx="257168" cy="228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1845" y="4914900"/>
            <a:ext cx="1028674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56B3"/>
                </a:solidFill>
              </a:rPr>
              <a:t>Cost Savings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785" y="5400675"/>
            <a:ext cx="2143071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Lower operational costs through automation and inventory optimization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86342" y="1238249"/>
            <a:ext cx="5238619" cy="304799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6"/>
          <p:cNvSpPr/>
          <p:nvPr/>
        </p:nvSpPr>
        <p:spPr>
          <a:xfrm>
            <a:off x="6286342" y="4524374"/>
            <a:ext cx="5238619" cy="2333626"/>
          </a:xfrm>
          <a:prstGeom prst="roundRect">
            <a:avLst>
              <a:gd name="adj" fmla="val 5714"/>
            </a:avLst>
          </a:prstGeom>
          <a:solidFill>
            <a:srgbClr val="E6F2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562561" y="4707045"/>
            <a:ext cx="4857628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56B3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056B3"/>
                </a:solidFill>
              </a:rPr>
              <a:t> Contact Information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6838" y="4743450"/>
            <a:ext cx="209544" cy="20955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476838" y="5124449"/>
            <a:ext cx="4857628" cy="609600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19709" y="5334000"/>
            <a:ext cx="171445" cy="1904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934026" y="5238749"/>
            <a:ext cx="4257568" cy="3809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A-801, Samudra Complex, Near Klassic Gold Hotel, Off C.G.Road, </a:t>
            </a:r>
            <a:r>
              <a:rPr sz="956" b="1">
                <a:solidFill>
                  <a:srgbClr val="4FC3F7"/>
                </a:solidFill>
              </a:rPr>
              <a:t>Ahmedabad, Gujarat, India</a:t>
            </a:r>
            <a:r>
              <a:rPr sz="956" b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76838" y="5876925"/>
            <a:ext cx="4857628" cy="419100"/>
          </a:xfrm>
          <a:prstGeom prst="roundRect">
            <a:avLst>
              <a:gd name="adj" fmla="val 2727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19709" y="5991225"/>
            <a:ext cx="228594" cy="1904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91175" y="5991225"/>
            <a:ext cx="1066773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4FC3F7"/>
                </a:solidFill>
              </a:rPr>
              <a:t>info@bonrix.net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76838" y="6438899"/>
            <a:ext cx="4857628" cy="419100"/>
          </a:xfrm>
          <a:prstGeom prst="roundRect">
            <a:avLst>
              <a:gd name="adj" fmla="val 2727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6619709" y="6553199"/>
            <a:ext cx="24" cy="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400">
                <a:solidFill>
                  <a:srgbClr val="0056B3"/>
                </a:solidFill>
              </a:rPr>
              <a:t>📞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91175" y="6553199"/>
            <a:ext cx="1914477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333333"/>
                </a:solidFill>
              </a:rPr>
              <a:t> </a:t>
            </a:r>
            <a:r>
              <a:rPr sz="956" b="1">
                <a:solidFill>
                  <a:srgbClr val="4FC3F7"/>
                </a:solidFill>
              </a:rPr>
              <a:t>+91-9426045500</a:t>
            </a:r>
            <a:r>
              <a:rPr sz="956" b="0">
                <a:solidFill>
                  <a:srgbClr val="333333"/>
                </a:solidFill>
              </a:rPr>
              <a:t>, </a:t>
            </a:r>
            <a:r>
              <a:rPr sz="956" b="1">
                <a:solidFill>
                  <a:srgbClr val="4FC3F7"/>
                </a:solidFill>
              </a:rPr>
              <a:t>9429045500</a:t>
            </a:r>
            <a:r>
              <a:rPr sz="956" b="0">
                <a:solidFill>
                  <a:srgbClr val="3333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458</Words>
  <Application>Microsoft Office PowerPoint</Application>
  <PresentationFormat>Widescreen</PresentationFormat>
  <Paragraphs>119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LENOVO</dc:creator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2025-11-25T12:03:12Z</dcterms:modified>
  <cp:category/>
</cp:coreProperties>
</file>